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9"/>
  </p:notesMasterIdLst>
  <p:handoutMasterIdLst>
    <p:handoutMasterId r:id="rId10"/>
  </p:handoutMasterIdLst>
  <p:sldIdLst>
    <p:sldId id="383" r:id="rId5"/>
    <p:sldId id="400" r:id="rId6"/>
    <p:sldId id="399" r:id="rId7"/>
    <p:sldId id="39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6327" autoAdjust="0"/>
  </p:normalViewPr>
  <p:slideViewPr>
    <p:cSldViewPr snapToGrid="0">
      <p:cViewPr varScale="1">
        <p:scale>
          <a:sx n="77" d="100"/>
          <a:sy n="77" d="100"/>
        </p:scale>
        <p:origin x="185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7/8/2026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9C7E07-3C67-C64C-8DA0-0404F63039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221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05" y="351144"/>
            <a:ext cx="8614034" cy="1593507"/>
          </a:xfrm>
        </p:spPr>
        <p:txBody>
          <a:bodyPr/>
          <a:lstStyle/>
          <a:p>
            <a:r>
              <a:rPr lang="en-US" dirty="0"/>
              <a:t>Student Services Division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FB0A18F-EE4D-4CAB-B1DC-F02A1C016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46" y="2431706"/>
            <a:ext cx="6026332" cy="292946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18F2EC8-6653-46D4-89B8-1BBE4762E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8239" y="3901807"/>
            <a:ext cx="4944048" cy="2605049"/>
          </a:xfrm>
          <a:prstGeom prst="rect">
            <a:avLst/>
          </a:prstGeom>
        </p:spPr>
      </p:pic>
      <p:cxnSp>
        <p:nvCxnSpPr>
          <p:cNvPr id="13" name="接點: 肘形 12">
            <a:extLst>
              <a:ext uri="{FF2B5EF4-FFF2-40B4-BE49-F238E27FC236}">
                <a16:creationId xmlns:a16="http://schemas.microsoft.com/office/drawing/2014/main" id="{431DBEC6-7F43-417A-9E7C-0A2804089708}"/>
              </a:ext>
            </a:extLst>
          </p:cNvPr>
          <p:cNvCxnSpPr/>
          <p:nvPr/>
        </p:nvCxnSpPr>
        <p:spPr>
          <a:xfrm rot="10800000">
            <a:off x="2878668" y="4495800"/>
            <a:ext cx="4004733" cy="1168400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05" y="351144"/>
            <a:ext cx="8614034" cy="1593507"/>
          </a:xfrm>
        </p:spPr>
        <p:txBody>
          <a:bodyPr/>
          <a:lstStyle/>
          <a:p>
            <a:r>
              <a:rPr lang="en-US" dirty="0"/>
              <a:t>Student Services Division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9331" y="2369653"/>
            <a:ext cx="7581736" cy="3709987"/>
          </a:xfrm>
        </p:spPr>
        <p:txBody>
          <a:bodyPr tIns="457200">
            <a:normAutofit fontScale="92500" lnSpcReduction="20000"/>
          </a:bodyPr>
          <a:lstStyle/>
          <a:p>
            <a:r>
              <a:rPr lang="en-US" altLang="zh-TW" sz="3000" dirty="0">
                <a:solidFill>
                  <a:srgbClr val="0099CC"/>
                </a:solidFill>
                <a:highlight>
                  <a:srgbClr val="C0C0C0"/>
                </a:highlight>
              </a:rPr>
              <a:t>Off-campus housing consultation</a:t>
            </a:r>
          </a:p>
          <a:p>
            <a:r>
              <a:rPr lang="en-US" dirty="0">
                <a:solidFill>
                  <a:schemeClr val="bg1"/>
                </a:solidFill>
              </a:rPr>
              <a:t>If you have any rental consultation or dispute, you can</a:t>
            </a:r>
          </a:p>
          <a:p>
            <a:pPr marL="0" indent="0">
              <a:buNone/>
            </a:pPr>
            <a:r>
              <a:rPr lang="zh-TW" altLang="en-US" dirty="0">
                <a:solidFill>
                  <a:schemeClr val="bg1"/>
                </a:solidFill>
              </a:rPr>
              <a:t>   </a:t>
            </a:r>
            <a:r>
              <a:rPr lang="en-US" dirty="0">
                <a:solidFill>
                  <a:schemeClr val="bg1"/>
                </a:solidFill>
              </a:rPr>
              <a:t> seek assistance from the Student Services  Division.</a:t>
            </a:r>
          </a:p>
          <a:p>
            <a:r>
              <a:rPr lang="en-US" altLang="zh-TW" sz="3000" dirty="0">
                <a:solidFill>
                  <a:srgbClr val="0099CC"/>
                </a:solidFill>
                <a:highlight>
                  <a:srgbClr val="C0C0C0"/>
                </a:highlight>
              </a:rPr>
              <a:t>Lost Property Management</a:t>
            </a:r>
          </a:p>
          <a:p>
            <a:r>
              <a:rPr lang="en-US" altLang="zh-TW" dirty="0">
                <a:solidFill>
                  <a:schemeClr val="bg1"/>
                </a:solidFill>
              </a:rPr>
              <a:t>If you encounter a lost item, you can go to the Student</a:t>
            </a:r>
          </a:p>
          <a:p>
            <a:pPr marL="0" indent="0">
              <a:buNone/>
            </a:pPr>
            <a:r>
              <a:rPr lang="en-US" altLang="zh-TW" dirty="0">
                <a:solidFill>
                  <a:schemeClr val="bg1"/>
                </a:solidFill>
              </a:rPr>
              <a:t>    Services  Division website to check</a:t>
            </a:r>
          </a:p>
          <a:p>
            <a:pPr marL="0" indent="0">
              <a:buNone/>
            </a:pPr>
            <a:r>
              <a:rPr lang="en-US" altLang="zh-TW" dirty="0">
                <a:solidFill>
                  <a:srgbClr val="FF0000"/>
                </a:solidFill>
              </a:rPr>
              <a:t>    </a:t>
            </a:r>
            <a:r>
              <a:rPr lang="en-US" altLang="zh-TW" u="sng" dirty="0">
                <a:solidFill>
                  <a:srgbClr val="C00000"/>
                </a:solidFill>
              </a:rPr>
              <a:t>https://military.ncu.edu.tw/LAF/index.php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10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ED882D4-04A1-4117-BE83-ED367FD31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3057433"/>
            <a:ext cx="11360120" cy="344376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7530F48-7D79-40D3-8B52-126797414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233" y="1572607"/>
            <a:ext cx="6791533" cy="371278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6674B98-BFEF-4E48-8CE1-027AB790E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2" y="865731"/>
            <a:ext cx="11419267" cy="1803043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2CD1B974-4E56-47E3-A072-81BD91126605}"/>
              </a:ext>
            </a:extLst>
          </p:cNvPr>
          <p:cNvSpPr/>
          <p:nvPr/>
        </p:nvSpPr>
        <p:spPr>
          <a:xfrm>
            <a:off x="1020173" y="906470"/>
            <a:ext cx="2450525" cy="9187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Step1:</a:t>
            </a:r>
            <a:r>
              <a:rPr lang="zh-TW" altLang="en-US" b="1" dirty="0">
                <a:solidFill>
                  <a:schemeClr val="bg1"/>
                </a:solidFill>
              </a:rPr>
              <a:t> </a:t>
            </a:r>
            <a:r>
              <a:rPr lang="en-US" altLang="zh-TW" b="1" dirty="0">
                <a:solidFill>
                  <a:schemeClr val="bg1"/>
                </a:solidFill>
              </a:rPr>
              <a:t>press options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B8F08843-5EAA-4529-B31F-220E2351C6A5}"/>
              </a:ext>
            </a:extLst>
          </p:cNvPr>
          <p:cNvCxnSpPr>
            <a:cxnSpLocks/>
          </p:cNvCxnSpPr>
          <p:nvPr/>
        </p:nvCxnSpPr>
        <p:spPr>
          <a:xfrm>
            <a:off x="2192867" y="1841632"/>
            <a:ext cx="0" cy="537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0A265FBA-EFD5-49E4-888A-7243D7A5CD5F}"/>
              </a:ext>
            </a:extLst>
          </p:cNvPr>
          <p:cNvSpPr/>
          <p:nvPr/>
        </p:nvSpPr>
        <p:spPr>
          <a:xfrm>
            <a:off x="9788966" y="3212021"/>
            <a:ext cx="2207652" cy="96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</a:rPr>
              <a:t>Step2:press picture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D0A301BE-C932-47A3-B629-03B526690ECD}"/>
              </a:ext>
            </a:extLst>
          </p:cNvPr>
          <p:cNvCxnSpPr/>
          <p:nvPr/>
        </p:nvCxnSpPr>
        <p:spPr>
          <a:xfrm>
            <a:off x="10693400" y="4233333"/>
            <a:ext cx="0" cy="728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01DFBCCF-51CD-40F5-9E50-7FA747F02C4F}"/>
              </a:ext>
            </a:extLst>
          </p:cNvPr>
          <p:cNvSpPr txBox="1"/>
          <p:nvPr/>
        </p:nvSpPr>
        <p:spPr>
          <a:xfrm>
            <a:off x="713889" y="2698987"/>
            <a:ext cx="6856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All</a:t>
            </a:r>
            <a:endParaRPr lang="zh-TW" altLang="en-US" sz="10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D779A-08F6-4619-8162-0B2B47C0BCDC}"/>
              </a:ext>
            </a:extLst>
          </p:cNvPr>
          <p:cNvSpPr txBox="1"/>
          <p:nvPr/>
        </p:nvSpPr>
        <p:spPr>
          <a:xfrm>
            <a:off x="1020174" y="2725958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Ticket of value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A7F8158-4F4B-47AD-99D3-2D1377D0C74C}"/>
              </a:ext>
            </a:extLst>
          </p:cNvPr>
          <p:cNvSpPr txBox="1"/>
          <p:nvPr/>
        </p:nvSpPr>
        <p:spPr>
          <a:xfrm>
            <a:off x="1869631" y="2733994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3c Electronics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C09324F-35E3-431A-8A0C-8009987FD924}"/>
              </a:ext>
            </a:extLst>
          </p:cNvPr>
          <p:cNvSpPr txBox="1"/>
          <p:nvPr/>
        </p:nvSpPr>
        <p:spPr>
          <a:xfrm>
            <a:off x="2640097" y="2725429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ID document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12D894C-5D39-49E5-AB13-393723799AE1}"/>
              </a:ext>
            </a:extLst>
          </p:cNvPr>
          <p:cNvSpPr txBox="1"/>
          <p:nvPr/>
        </p:nvSpPr>
        <p:spPr>
          <a:xfrm>
            <a:off x="3470699" y="2718462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Sports goods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DA2C2B7-7F78-4C3D-BEF1-5A2E974A809A}"/>
              </a:ext>
            </a:extLst>
          </p:cNvPr>
          <p:cNvSpPr txBox="1"/>
          <p:nvPr/>
        </p:nvSpPr>
        <p:spPr>
          <a:xfrm>
            <a:off x="4221242" y="2724886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Glasses clothing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671EC7E-A94F-48AC-ABE6-7C6CCE4672B5}"/>
              </a:ext>
            </a:extLst>
          </p:cNvPr>
          <p:cNvSpPr txBox="1"/>
          <p:nvPr/>
        </p:nvSpPr>
        <p:spPr>
          <a:xfrm>
            <a:off x="5044246" y="2733994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Stationary books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E44E4BD-1087-44B4-A910-3576181408AF}"/>
              </a:ext>
            </a:extLst>
          </p:cNvPr>
          <p:cNvSpPr txBox="1"/>
          <p:nvPr/>
        </p:nvSpPr>
        <p:spPr>
          <a:xfrm>
            <a:off x="5902369" y="2743690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Thermos flask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340766A-5327-48DE-8694-204E1C82E480}"/>
              </a:ext>
            </a:extLst>
          </p:cNvPr>
          <p:cNvSpPr txBox="1"/>
          <p:nvPr/>
        </p:nvSpPr>
        <p:spPr>
          <a:xfrm>
            <a:off x="6678980" y="2733994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watch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00C2102-1383-4A41-8DFA-4258152BBD38}"/>
              </a:ext>
            </a:extLst>
          </p:cNvPr>
          <p:cNvSpPr txBox="1"/>
          <p:nvPr/>
        </p:nvSpPr>
        <p:spPr>
          <a:xfrm>
            <a:off x="7237055" y="2724886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Key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03BEFDC-6E83-47C3-A976-DEFB720A50A4}"/>
              </a:ext>
            </a:extLst>
          </p:cNvPr>
          <p:cNvSpPr txBox="1"/>
          <p:nvPr/>
        </p:nvSpPr>
        <p:spPr>
          <a:xfrm>
            <a:off x="7675845" y="2733994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</a:rPr>
              <a:t>Umbrella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87A599D3-0E8C-484A-A08B-791090F8CF4F}"/>
              </a:ext>
            </a:extLst>
          </p:cNvPr>
          <p:cNvSpPr txBox="1"/>
          <p:nvPr/>
        </p:nvSpPr>
        <p:spPr>
          <a:xfrm>
            <a:off x="8334039" y="2664744"/>
            <a:ext cx="133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Lost Property Regulations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F4381F9-6224-4297-9103-7F0264A62D71}"/>
              </a:ext>
            </a:extLst>
          </p:cNvPr>
          <p:cNvSpPr txBox="1"/>
          <p:nvPr/>
        </p:nvSpPr>
        <p:spPr>
          <a:xfrm>
            <a:off x="9242493" y="2714376"/>
            <a:ext cx="178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b="1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Other</a:t>
            </a:r>
            <a:endParaRPr lang="zh-TW" altLang="en-US" sz="900" b="1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C2E9837-FF6B-4D61-8778-6D142E9EFF35}"/>
              </a:ext>
            </a:extLst>
          </p:cNvPr>
          <p:cNvSpPr/>
          <p:nvPr/>
        </p:nvSpPr>
        <p:spPr>
          <a:xfrm>
            <a:off x="677332" y="2724886"/>
            <a:ext cx="9093199" cy="286207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8739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893" y="348827"/>
            <a:ext cx="5486400" cy="329184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87226" y="4301066"/>
            <a:ext cx="5486400" cy="1902872"/>
          </a:xfrm>
        </p:spPr>
        <p:txBody>
          <a:bodyPr/>
          <a:lstStyle/>
          <a:p>
            <a:r>
              <a:rPr lang="en-US" sz="4000" dirty="0"/>
              <a:t>24hrs hotline</a:t>
            </a:r>
          </a:p>
          <a:p>
            <a:r>
              <a:rPr lang="en-US" sz="4000" dirty="0"/>
              <a:t>03-2805666</a:t>
            </a:r>
          </a:p>
          <a:p>
            <a:r>
              <a:rPr lang="en-US" sz="4000" dirty="0"/>
              <a:t>0911949630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0FE134-9032-4C7F-BC57-C7DE3F833363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</Words>
  <Application>Microsoft Office PowerPoint</Application>
  <PresentationFormat>寬螢幕</PresentationFormat>
  <Paragraphs>32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Franklin Gothic Book</vt:lpstr>
      <vt:lpstr>Franklin Gothic Demi</vt:lpstr>
      <vt:lpstr>Custom</vt:lpstr>
      <vt:lpstr>Student Services Division</vt:lpstr>
      <vt:lpstr>Student Services Division</vt:lpstr>
      <vt:lpstr>PowerPoint 簡報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2023-12-20T08:12:12Z</dcterms:created>
  <dcterms:modified xsi:type="dcterms:W3CDTF">2026-07-08T01:12:07Z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