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38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19B2E-3DB0-46F8-9863-1779A9405CEA}" type="datetimeFigureOut">
              <a:rPr lang="zh-TW" altLang="en-US" smtClean="0"/>
              <a:t>2026/7/8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66D9E-DF7E-4416-93FD-FF4CB2664F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91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66D9E-DF7E-4416-93FD-FF4CB2664F2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603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4EEC7AF-2714-7719-8C81-5BDC92A7E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5181599"/>
            <a:ext cx="4191000" cy="286181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E35B546-A0EC-25D9-516F-C4A26124CB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0" y="1695564"/>
            <a:ext cx="3085714" cy="91428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6A19821E-39C9-9A66-5AC9-3CF61A58E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19" y="1590802"/>
            <a:ext cx="3904762" cy="11238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</Words>
  <Application>Microsoft Office PowerPoint</Application>
  <PresentationFormat>自訂</PresentationFormat>
  <Paragraphs>1</Paragraphs>
  <Slides>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2006-08-16T00:00:00Z</dcterms:created>
  <dcterms:modified xsi:type="dcterms:W3CDTF">2026-07-08T09:55:00Z</dcterms:modified>
</cp:coreProperties>
</file>